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</a:t>
            </a:r>
            <a:r>
              <a:rPr lang="ru-RU" b="1" u="sng" dirty="0" smtClean="0">
                <a:solidFill>
                  <a:srgbClr val="00B0F0"/>
                </a:solidFill>
              </a:rPr>
              <a:t>18 </a:t>
            </a:r>
            <a:r>
              <a:rPr lang="ru-RU" b="1" u="sng" dirty="0" smtClean="0">
                <a:solidFill>
                  <a:srgbClr val="00B0F0"/>
                </a:solidFill>
              </a:rPr>
              <a:t>января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</a:t>
            </a:r>
            <a:r>
              <a:rPr lang="ru-RU" sz="2200" b="1" dirty="0" smtClean="0"/>
              <a:t>понятия: </a:t>
            </a:r>
            <a:r>
              <a:rPr lang="ru-RU" sz="2400" dirty="0" smtClean="0"/>
              <a:t>цифровое оборудование, графические мультимедийные объекты, САПР.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10 слайдов!!! Титульный и содержание уже готовы.</a:t>
            </a:r>
            <a:br>
              <a:rPr lang="ru-RU" sz="2200" b="1" dirty="0" smtClean="0"/>
            </a:br>
            <a:r>
              <a:rPr lang="ru-RU" sz="2000" b="1" dirty="0"/>
              <a:t>Работы присылаем на электронную почту!!!</a:t>
            </a:r>
            <a:br>
              <a:rPr lang="ru-RU" sz="2000" b="1" dirty="0"/>
            </a:br>
            <a:r>
              <a:rPr lang="en-US" sz="3600" b="1" dirty="0">
                <a:hlinkClick r:id="rId2"/>
              </a:rPr>
              <a:t>bengi-oskal@yandex.ru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 dirty="0"/>
              <a:t>Чтобы не ошибиться, можно просто скопировать и вставить мой </a:t>
            </a:r>
            <a:r>
              <a:rPr lang="ru-RU" sz="2000" b="1" dirty="0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1151907"/>
            <a:ext cx="12192000" cy="3669475"/>
          </a:xfrm>
        </p:spPr>
        <p:txBody>
          <a:bodyPr>
            <a:normAutofit/>
          </a:bodyPr>
          <a:lstStyle/>
          <a:p>
            <a:r>
              <a:rPr lang="ru-RU" b="1" dirty="0"/>
              <a:t>Многообразие специализированного ПО и цифрового оборудования для создания графических и мультимедийных объектов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771408"/>
            <a:ext cx="9144000" cy="108659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dirty="0" smtClean="0"/>
              <a:t>1. Раскрыть определение </a:t>
            </a:r>
            <a:r>
              <a:rPr lang="ru-RU" dirty="0"/>
              <a:t>понятий цифровое оборудование, графические мультимедийные объекты, САПР.</a:t>
            </a:r>
          </a:p>
          <a:p>
            <a:r>
              <a:rPr lang="ru-RU" dirty="0" smtClean="0"/>
              <a:t>2. Рассмотреть и представить информацию о САПР</a:t>
            </a:r>
          </a:p>
          <a:p>
            <a:r>
              <a:rPr lang="ru-RU" dirty="0" smtClean="0"/>
              <a:t>3. </a:t>
            </a:r>
            <a:r>
              <a:rPr lang="ru-RU" dirty="0"/>
              <a:t>Категории ПО для создания мультимедийных объектов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/>
              <a:t>Цифровое </a:t>
            </a:r>
            <a:r>
              <a:rPr lang="ru-RU" dirty="0" smtClean="0"/>
              <a:t>оборудование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Возможно </a:t>
            </a:r>
            <a:r>
              <a:rPr lang="ru-RU" smtClean="0"/>
              <a:t>«отступление» от содержания</a:t>
            </a:r>
            <a:endParaRPr lang="ru-RU" dirty="0" smtClean="0"/>
          </a:p>
          <a:p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18 января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понятия: цифровое оборудование, графические мультимедийные объекты, САПР.  Слайды не должны быть пустыми. Если остаётся много свободного места, вставить изображение по теме. В итоге  у вас должно получиться минимум 10 слайдов!!! Титульный и содержание уже готовы. Работы присылаем на электронную почту!!! bengi-oskal@yandex.ru Чтобы не ошибиться, можно просто скопировать и вставить мой адрес</vt:lpstr>
      <vt:lpstr>Многообразие специализированного ПО и цифрового оборудования для создания графических и мультимедийных объектов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10</cp:revision>
  <dcterms:created xsi:type="dcterms:W3CDTF">2023-11-26T11:59:38Z</dcterms:created>
  <dcterms:modified xsi:type="dcterms:W3CDTF">2024-01-14T10:46:56Z</dcterms:modified>
</cp:coreProperties>
</file>